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498b114f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498b114f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98b114f5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98b114f5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98b114f5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498b114f5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98b114f5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98b114f5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98b114f5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98b114f5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AE candidate presentation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&lt;insert company name&gt;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68000" y="3663675"/>
            <a:ext cx="6408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Instructions: You can make edits to the deck to personalise it but please do not change the structure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biography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Instructions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5969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What are the most relevant highlights of your experience that give you confidence in your ability to be successful at </a:t>
            </a:r>
            <a:r>
              <a:rPr lang="en" sz="1100" i="1" dirty="0">
                <a:solidFill>
                  <a:srgbClr val="222222"/>
                </a:solidFill>
                <a:highlight>
                  <a:srgbClr val="FFFFFF"/>
                </a:highlight>
              </a:rPr>
              <a:t>&lt;insert your company name&gt;</a:t>
            </a: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? 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596900" lvl="0" indent="-2984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What do you feel has most contributed to your success to date?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Deal win review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Instructions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We're looking to get a feel for your understanding and experience of closing complex deals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It’s important to speak to the customer’s business problem, stakeholders, objections and how you overcame them 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Be prepared for some probing questions around things ranging from how you ran the deal to how you handled the tough objections - feel free to add a few slides here to help tell your story (try to limit to 3 if possible).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Selling &lt;insert your company / product name&gt;</a:t>
            </a:r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Instructions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How would you sell </a:t>
            </a:r>
            <a:r>
              <a:rPr lang="en" sz="1100" i="1" dirty="0">
                <a:solidFill>
                  <a:srgbClr val="222222"/>
                </a:solidFill>
                <a:highlight>
                  <a:srgbClr val="FFFFFF"/>
                </a:highlight>
              </a:rPr>
              <a:t>&lt;insert your company&gt; </a:t>
            </a: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at your current/previous company?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indent="-298450">
              <a:buClr>
                <a:srgbClr val="222222"/>
              </a:buClr>
              <a:buSzPts val="1100"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Who are the decision makers, how could </a:t>
            </a:r>
            <a:r>
              <a:rPr lang="en" sz="1100" i="1" dirty="0">
                <a:solidFill>
                  <a:srgbClr val="222222"/>
                </a:solidFill>
                <a:highlight>
                  <a:srgbClr val="FFFFFF"/>
                </a:highlight>
              </a:rPr>
              <a:t>&lt;insert your company&gt; </a:t>
            </a: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add value? 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 dirty="0">
                <a:solidFill>
                  <a:srgbClr val="222222"/>
                </a:solidFill>
                <a:highlight>
                  <a:srgbClr val="FFFFFF"/>
                </a:highlight>
              </a:rPr>
              <a:t>What would be the primary objections and how would you overcome them? </a:t>
            </a: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fast start plan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Instructions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Based on your experience and knowledge to date about the role what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are some of the top things you would do to get off to a fast start? 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There isn’t a “wrong” answer here – we’re really looking to understand your thought process and some lessons learned/best practices that you’d apply.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I’m a great hire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Instructions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In your own words...what is success for you and why are you a great fit for the role? 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900" y="152375"/>
            <a:ext cx="98107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Macintosh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AE candidate presentation</vt:lpstr>
      <vt:lpstr>Brief biography</vt:lpstr>
      <vt:lpstr>Deal win review</vt:lpstr>
      <vt:lpstr>Selling &lt;insert your company / product name&gt;</vt:lpstr>
      <vt:lpstr>My fast start plan</vt:lpstr>
      <vt:lpstr>Why I’m a great hire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Rav Dhaliwal</cp:lastModifiedBy>
  <cp:revision>1</cp:revision>
  <dcterms:modified xsi:type="dcterms:W3CDTF">2025-07-17T11:38:34Z</dcterms:modified>
</cp:coreProperties>
</file>