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60" d="100"/>
          <a:sy n="160" d="100"/>
        </p:scale>
        <p:origin x="78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498b114f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498b114f5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498b114f5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498b114f5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498b114f52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498b114f52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498b114f52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498b114f52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498b114f52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498b114f52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AE candidate presentation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&lt;insert company name&gt;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368000" y="3663675"/>
            <a:ext cx="6408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222222"/>
                </a:solidFill>
                <a:highlight>
                  <a:srgbClr val="FFFFFF"/>
                </a:highlight>
              </a:rPr>
              <a:t>Instructions: You can make edits to the deck to personalise it but please do not change the structure</a:t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90900" y="152375"/>
            <a:ext cx="981075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 biography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100" dirty="0">
                <a:solidFill>
                  <a:srgbClr val="222222"/>
                </a:solidFill>
                <a:highlight>
                  <a:srgbClr val="FFFFFF"/>
                </a:highlight>
              </a:rPr>
              <a:t>Instructions</a:t>
            </a:r>
            <a:endParaRPr sz="11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596900" lvl="0" indent="-298450" algn="l" rtl="0"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1100"/>
              <a:buChar char="●"/>
            </a:pPr>
            <a:r>
              <a:rPr lang="en" sz="1100" dirty="0">
                <a:solidFill>
                  <a:srgbClr val="222222"/>
                </a:solidFill>
                <a:highlight>
                  <a:srgbClr val="FFFFFF"/>
                </a:highlight>
              </a:rPr>
              <a:t>What are the most relevant highlights of your experience that give you confidence in your ability to be successful at </a:t>
            </a:r>
            <a:r>
              <a:rPr lang="en" sz="1100" i="1" dirty="0">
                <a:solidFill>
                  <a:srgbClr val="222222"/>
                </a:solidFill>
                <a:highlight>
                  <a:srgbClr val="FFFFFF"/>
                </a:highlight>
              </a:rPr>
              <a:t>&lt;insert your company name&gt;</a:t>
            </a:r>
            <a:r>
              <a:rPr lang="en" sz="1100" dirty="0">
                <a:solidFill>
                  <a:srgbClr val="222222"/>
                </a:solidFill>
                <a:highlight>
                  <a:srgbClr val="FFFFFF"/>
                </a:highlight>
              </a:rPr>
              <a:t>? </a:t>
            </a:r>
            <a:endParaRPr sz="11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596900" lvl="0" indent="-2984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Char char="●"/>
            </a:pPr>
            <a:r>
              <a:rPr lang="en" sz="1100" dirty="0">
                <a:solidFill>
                  <a:srgbClr val="222222"/>
                </a:solidFill>
                <a:highlight>
                  <a:srgbClr val="FFFFFF"/>
                </a:highlight>
              </a:rPr>
              <a:t>What do you feel has most contributed to your success to date?</a:t>
            </a:r>
            <a:endParaRPr sz="11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0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90900" y="152375"/>
            <a:ext cx="981075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Deal win review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222222"/>
                </a:solidFill>
                <a:highlight>
                  <a:srgbClr val="FFFFFF"/>
                </a:highlight>
              </a:rPr>
              <a:t>Instructions</a:t>
            </a: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-298450" algn="l" rtl="0"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1100"/>
              <a:buChar char="●"/>
            </a:pPr>
            <a:r>
              <a:rPr lang="en" sz="1100">
                <a:solidFill>
                  <a:srgbClr val="222222"/>
                </a:solidFill>
                <a:highlight>
                  <a:srgbClr val="FFFFFF"/>
                </a:highlight>
              </a:rPr>
              <a:t>We're looking to get a feel for your understanding and experience of closing complex deals</a:t>
            </a: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Char char="●"/>
            </a:pPr>
            <a:r>
              <a:rPr lang="en" sz="1100">
                <a:solidFill>
                  <a:srgbClr val="222222"/>
                </a:solidFill>
                <a:highlight>
                  <a:srgbClr val="FFFFFF"/>
                </a:highlight>
              </a:rPr>
              <a:t>It’s important to speak to the customer’s business problem, stakeholders, objections and how you overcame them </a:t>
            </a: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Char char="●"/>
            </a:pPr>
            <a:r>
              <a:rPr lang="en" sz="1100">
                <a:solidFill>
                  <a:srgbClr val="222222"/>
                </a:solidFill>
                <a:highlight>
                  <a:srgbClr val="FFFFFF"/>
                </a:highlight>
              </a:rPr>
              <a:t>Be prepared for some probing questions around things ranging from how you ran the deal to how you handled the tough objections - feel free to add a few slides here to help tell your story (try to limit to 3 if possible).</a:t>
            </a: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0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90900" y="152375"/>
            <a:ext cx="981075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Selling &lt;insert your company / product name&gt;</a:t>
            </a:r>
            <a:endParaRPr dirty="0"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100" dirty="0">
                <a:solidFill>
                  <a:srgbClr val="222222"/>
                </a:solidFill>
                <a:highlight>
                  <a:srgbClr val="FFFFFF"/>
                </a:highlight>
              </a:rPr>
              <a:t>Instructions</a:t>
            </a:r>
            <a:endParaRPr sz="11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-298450" algn="l" rtl="0"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1100"/>
              <a:buChar char="●"/>
            </a:pPr>
            <a:r>
              <a:rPr lang="en" sz="1100" dirty="0">
                <a:solidFill>
                  <a:srgbClr val="222222"/>
                </a:solidFill>
                <a:highlight>
                  <a:srgbClr val="FFFFFF"/>
                </a:highlight>
              </a:rPr>
              <a:t>How would you sell </a:t>
            </a:r>
            <a:r>
              <a:rPr lang="en" sz="1100" i="1" dirty="0">
                <a:solidFill>
                  <a:srgbClr val="222222"/>
                </a:solidFill>
                <a:highlight>
                  <a:srgbClr val="FFFFFF"/>
                </a:highlight>
              </a:rPr>
              <a:t>&lt;insert your company&gt; </a:t>
            </a:r>
            <a:r>
              <a:rPr lang="en" sz="1100" dirty="0">
                <a:solidFill>
                  <a:srgbClr val="222222"/>
                </a:solidFill>
                <a:highlight>
                  <a:srgbClr val="FFFFFF"/>
                </a:highlight>
              </a:rPr>
              <a:t>at your current/previous company?</a:t>
            </a:r>
            <a:endParaRPr sz="11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lvl="0" indent="-298450">
              <a:buClr>
                <a:srgbClr val="222222"/>
              </a:buClr>
              <a:buSzPts val="1100"/>
            </a:pPr>
            <a:r>
              <a:rPr lang="en" sz="1100" dirty="0">
                <a:solidFill>
                  <a:srgbClr val="222222"/>
                </a:solidFill>
                <a:highlight>
                  <a:srgbClr val="FFFFFF"/>
                </a:highlight>
              </a:rPr>
              <a:t>Who are the decision makers, how could </a:t>
            </a:r>
            <a:r>
              <a:rPr lang="en" sz="1100" i="1" dirty="0">
                <a:solidFill>
                  <a:srgbClr val="222222"/>
                </a:solidFill>
                <a:highlight>
                  <a:srgbClr val="FFFFFF"/>
                </a:highlight>
              </a:rPr>
              <a:t>&lt;insert your company&gt; </a:t>
            </a:r>
            <a:r>
              <a:rPr lang="en" sz="1100" dirty="0">
                <a:solidFill>
                  <a:srgbClr val="222222"/>
                </a:solidFill>
                <a:highlight>
                  <a:srgbClr val="FFFFFF"/>
                </a:highlight>
              </a:rPr>
              <a:t>add value? </a:t>
            </a:r>
            <a:endParaRPr sz="11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Char char="●"/>
            </a:pPr>
            <a:r>
              <a:rPr lang="en" sz="1100" dirty="0">
                <a:solidFill>
                  <a:srgbClr val="222222"/>
                </a:solidFill>
                <a:highlight>
                  <a:srgbClr val="FFFFFF"/>
                </a:highlight>
              </a:rPr>
              <a:t>What would be the primary objections and how would you overcome them? </a:t>
            </a:r>
            <a:endParaRPr sz="11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0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90900" y="152375"/>
            <a:ext cx="981075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fast start plan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222222"/>
                </a:solidFill>
                <a:highlight>
                  <a:srgbClr val="FFFFFF"/>
                </a:highlight>
              </a:rPr>
              <a:t>Instructions</a:t>
            </a: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-298450" algn="l" rtl="0"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1100"/>
              <a:buChar char="●"/>
            </a:pPr>
            <a:r>
              <a:rPr lang="en" sz="1100">
                <a:solidFill>
                  <a:srgbClr val="222222"/>
                </a:solidFill>
                <a:highlight>
                  <a:srgbClr val="FFFFFF"/>
                </a:highlight>
              </a:rPr>
              <a:t>Based on your experience and knowledge to date about the role what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are some of the top things you would do to get off to a fast start? 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Char char="●"/>
            </a:pPr>
            <a:r>
              <a:rPr lang="en" sz="1100">
                <a:solidFill>
                  <a:srgbClr val="222222"/>
                </a:solidFill>
                <a:highlight>
                  <a:srgbClr val="FFFFFF"/>
                </a:highlight>
              </a:rPr>
              <a:t>There isn’t a “wrong” answer here – we’re really looking to understand your thought process and some lessons learned/best practices that you’d apply.</a:t>
            </a: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0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90900" y="152375"/>
            <a:ext cx="981075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I’m a great hire</a:t>
            </a:r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222222"/>
                </a:solidFill>
                <a:highlight>
                  <a:srgbClr val="FFFFFF"/>
                </a:highlight>
              </a:rPr>
              <a:t>Instructions</a:t>
            </a: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-298450" algn="l" rtl="0"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1100"/>
              <a:buChar char="●"/>
            </a:pPr>
            <a:r>
              <a:rPr lang="en" sz="1100">
                <a:solidFill>
                  <a:srgbClr val="222222"/>
                </a:solidFill>
                <a:highlight>
                  <a:srgbClr val="FFFFFF"/>
                </a:highlight>
              </a:rPr>
              <a:t>In your own words...what is success for you and why are you a great fit for the role? </a:t>
            </a: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0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90900" y="152375"/>
            <a:ext cx="981075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Macintosh PowerPoint</Application>
  <PresentationFormat>On-screen Show (16:9)</PresentationFormat>
  <Paragraphs>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AE candidate presentation</vt:lpstr>
      <vt:lpstr>Brief biography</vt:lpstr>
      <vt:lpstr>Deal win review</vt:lpstr>
      <vt:lpstr>Selling &lt;insert your company / product name&gt;</vt:lpstr>
      <vt:lpstr>My fast start plan</vt:lpstr>
      <vt:lpstr>Why I’m a great hire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Rav Dhaliwal</cp:lastModifiedBy>
  <cp:revision>1</cp:revision>
  <dcterms:modified xsi:type="dcterms:W3CDTF">2025-07-17T11:38:34Z</dcterms:modified>
</cp:coreProperties>
</file>